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8"/>
  </p:notesMasterIdLst>
  <p:sldIdLst>
    <p:sldId id="266" r:id="rId2"/>
    <p:sldId id="287" r:id="rId3"/>
    <p:sldId id="284" r:id="rId4"/>
    <p:sldId id="285" r:id="rId5"/>
    <p:sldId id="286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17" autoAdjust="0"/>
    <p:restoredTop sz="96305" autoAdjust="0"/>
  </p:normalViewPr>
  <p:slideViewPr>
    <p:cSldViewPr>
      <p:cViewPr varScale="1">
        <p:scale>
          <a:sx n="70" d="100"/>
          <a:sy n="70" d="100"/>
        </p:scale>
        <p:origin x="660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9/10/2020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Backend as a </a:t>
            </a:r>
            <a:r>
              <a:rPr lang="en-US" dirty="0" smtClean="0"/>
              <a:t>Service (BaaS)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BaaS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is a platform that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automates backend side development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takes care of the cloud infrastructure</a:t>
            </a:r>
          </a:p>
          <a:p>
            <a:endParaRPr lang="en-US" dirty="0"/>
          </a:p>
          <a:p>
            <a:r>
              <a:rPr lang="en-US" dirty="0"/>
              <a:t>App teams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outsource the responsibilities of running and maintaining servers to a third party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focus on the frontend or client-side development</a:t>
            </a:r>
          </a:p>
          <a:p>
            <a:endParaRPr lang="en-US" dirty="0"/>
          </a:p>
          <a:p>
            <a:r>
              <a:rPr lang="en-US" dirty="0"/>
              <a:t>Provides a set of tools to help developers to create a backend code speedily</a:t>
            </a:r>
          </a:p>
          <a:p>
            <a:r>
              <a:rPr lang="en-US" dirty="0"/>
              <a:t>with help of ready to use features such as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scalable databases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APIs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cloud code functions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social media integrations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file storage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push notifications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77000" y="4267200"/>
            <a:ext cx="4357658" cy="24085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67617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Apps suitable for BaaS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Social media apps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alike </a:t>
            </a:r>
            <a:r>
              <a:rPr lang="en-US" dirty="0"/>
              <a:t>Facebook, </a:t>
            </a:r>
            <a:r>
              <a:rPr lang="en-US" dirty="0" smtClean="0"/>
              <a:t>Instagram</a:t>
            </a:r>
            <a:endParaRPr lang="en-US" dirty="0"/>
          </a:p>
          <a:p>
            <a:r>
              <a:rPr lang="en-US" dirty="0"/>
              <a:t>Real-time chat applications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alike WhatsApp</a:t>
            </a:r>
            <a:endParaRPr lang="en-US" dirty="0"/>
          </a:p>
          <a:p>
            <a:r>
              <a:rPr lang="en-US" dirty="0"/>
              <a:t>Taxi apps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alike Uber, Ola</a:t>
            </a:r>
            <a:endParaRPr lang="en-US" dirty="0"/>
          </a:p>
          <a:p>
            <a:r>
              <a:rPr lang="en-US" dirty="0"/>
              <a:t>Video and music streaming apps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similar </a:t>
            </a:r>
            <a:r>
              <a:rPr lang="en-US" dirty="0"/>
              <a:t>to </a:t>
            </a:r>
            <a:r>
              <a:rPr lang="en-US" dirty="0" smtClean="0"/>
              <a:t>Netflix</a:t>
            </a:r>
            <a:endParaRPr lang="en-US" dirty="0"/>
          </a:p>
          <a:p>
            <a:r>
              <a:rPr lang="en-US" dirty="0"/>
              <a:t>Mobile </a:t>
            </a:r>
            <a:r>
              <a:rPr lang="en-US" dirty="0" smtClean="0"/>
              <a:t>games</a:t>
            </a:r>
          </a:p>
          <a:p>
            <a:r>
              <a:rPr lang="en-IN" dirty="0"/>
              <a:t>Ecommerce apps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</a:t>
            </a:r>
            <a:r>
              <a:rPr lang="en-US" dirty="0" smtClean="0"/>
              <a:t>Backend </a:t>
            </a:r>
            <a:r>
              <a:rPr lang="en-US" dirty="0"/>
              <a:t>as a service?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A </a:t>
            </a:r>
            <a:r>
              <a:rPr lang="en-US" dirty="0"/>
              <a:t>BaaS platform solves two problems: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Manage and scale cloud infrastructure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Speed up backend development</a:t>
            </a:r>
          </a:p>
          <a:p>
            <a:endParaRPr lang="en-US" dirty="0"/>
          </a:p>
          <a:p>
            <a:r>
              <a:rPr lang="en-US" dirty="0"/>
              <a:t>Business reasons to use BaaS: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Reduce time to market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Save money and decrease the cost of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Assign fewer backend developers to a project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Outsource cloud infrastructure </a:t>
            </a:r>
            <a:r>
              <a:rPr lang="en-US" dirty="0" smtClean="0"/>
              <a:t>management</a:t>
            </a:r>
          </a:p>
          <a:p>
            <a:pPr marL="457200" lvl="1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Technical reasons to use BaaS: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Focus </a:t>
            </a:r>
            <a:r>
              <a:rPr lang="en-US" dirty="0"/>
              <a:t>on frontend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Excludes redundant stack setup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need to program boilerplate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Standardize the coding environment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Let backend developers program high-value lines of code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Provides ready to use features like authentication, data storage, and search</a:t>
            </a:r>
          </a:p>
          <a:p>
            <a:pPr marL="0" indent="0">
              <a:buNone/>
            </a:pP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431505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Pros-Cons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Advantages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Speedy Development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Reduced Development price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Serverless, and no need to manage infrastructure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Disadvantages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Less flexible as compared to custom coding / deployments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Less customization in comparison to a custom backend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Vendor lock-in possible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709838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3200</TotalTime>
  <Words>256</Words>
  <Application>Microsoft Office PowerPoint</Application>
  <PresentationFormat>Widescreen</PresentationFormat>
  <Paragraphs>60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Calibri</vt:lpstr>
      <vt:lpstr>Calibri Light</vt:lpstr>
      <vt:lpstr>Courier New</vt:lpstr>
      <vt:lpstr>Helvetica</vt:lpstr>
      <vt:lpstr>Helvetica Light</vt:lpstr>
      <vt:lpstr>Office Theme</vt:lpstr>
      <vt:lpstr>Backend as a Service (BaaS)</vt:lpstr>
      <vt:lpstr>BaaS</vt:lpstr>
      <vt:lpstr>Apps suitable for BaaS</vt:lpstr>
      <vt:lpstr>Why Backend as a service?</vt:lpstr>
      <vt:lpstr>Pros-Cons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235</cp:revision>
  <dcterms:created xsi:type="dcterms:W3CDTF">2018-10-16T06:13:57Z</dcterms:created>
  <dcterms:modified xsi:type="dcterms:W3CDTF">2020-09-10T06:08:00Z</dcterms:modified>
</cp:coreProperties>
</file>

<file path=docProps/thumbnail.jpeg>
</file>